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1" r:id="rId2"/>
    <p:sldId id="262" r:id="rId3"/>
    <p:sldId id="267" r:id="rId4"/>
    <p:sldId id="256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9796" autoAdjust="0"/>
  </p:normalViewPr>
  <p:slideViewPr>
    <p:cSldViewPr snapToGrid="0">
      <p:cViewPr varScale="1">
        <p:scale>
          <a:sx n="65" d="100"/>
          <a:sy n="65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698F2-F3FD-4422-8AA5-F11304DF05A3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7BD71-21CF-47AA-A144-62332414E2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744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7BD71-21CF-47AA-A144-62332414E2C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81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Played </a:t>
            </a:r>
            <a:r>
              <a:rPr lang="hu-HU" dirty="0" err="1"/>
              <a:t>with</a:t>
            </a:r>
            <a:r>
              <a:rPr lang="hu-HU" dirty="0"/>
              <a:t> HTML </a:t>
            </a:r>
            <a:r>
              <a:rPr lang="hu-HU" dirty="0" err="1"/>
              <a:t>when</a:t>
            </a:r>
            <a:r>
              <a:rPr lang="hu-HU" dirty="0"/>
              <a:t> I </a:t>
            </a:r>
            <a:r>
              <a:rPr lang="hu-HU" dirty="0" err="1"/>
              <a:t>was</a:t>
            </a:r>
            <a:r>
              <a:rPr lang="hu-HU" dirty="0"/>
              <a:t> a kid :D</a:t>
            </a:r>
          </a:p>
          <a:p>
            <a:r>
              <a:rPr lang="hu-HU" dirty="0" err="1"/>
              <a:t>Started</a:t>
            </a:r>
            <a:r>
              <a:rPr lang="hu-HU" dirty="0"/>
              <a:t> Python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home</a:t>
            </a:r>
            <a:r>
              <a:rPr lang="hu-HU" dirty="0"/>
              <a:t>, </a:t>
            </a:r>
            <a:r>
              <a:rPr lang="hu-HU" dirty="0" err="1"/>
              <a:t>alone</a:t>
            </a:r>
            <a:r>
              <a:rPr lang="hu-HU" dirty="0"/>
              <a:t> → </a:t>
            </a:r>
            <a:r>
              <a:rPr lang="hu-HU" dirty="0" err="1"/>
              <a:t>what</a:t>
            </a:r>
            <a:r>
              <a:rPr lang="hu-HU" dirty="0"/>
              <a:t> I </a:t>
            </a:r>
            <a:r>
              <a:rPr lang="hu-HU" dirty="0" err="1"/>
              <a:t>learned</a:t>
            </a:r>
            <a:r>
              <a:rPr lang="hu-HU" dirty="0"/>
              <a:t> </a:t>
            </a:r>
            <a:r>
              <a:rPr lang="hu-HU" dirty="0" err="1"/>
              <a:t>alone</a:t>
            </a:r>
            <a:r>
              <a:rPr lang="hu-HU" dirty="0"/>
              <a:t> </a:t>
            </a:r>
            <a:r>
              <a:rPr lang="hu-HU" dirty="0" err="1"/>
              <a:t>took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</a:t>
            </a:r>
            <a:r>
              <a:rPr lang="hu-HU" dirty="0" err="1"/>
              <a:t>longer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here :’D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7BD71-21CF-47AA-A144-62332414E2C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656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7BD71-21CF-47AA-A144-62332414E2C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097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7BD71-21CF-47AA-A144-62332414E2C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819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Parametric</a:t>
            </a:r>
            <a:r>
              <a:rPr lang="hu-HU" dirty="0"/>
              <a:t> </a:t>
            </a:r>
            <a:r>
              <a:rPr lang="hu-HU" dirty="0" err="1"/>
              <a:t>average</a:t>
            </a:r>
            <a:r>
              <a:rPr lang="hu-HU" dirty="0"/>
              <a:t> → </a:t>
            </a:r>
            <a:r>
              <a:rPr lang="hu-HU" dirty="0" err="1"/>
              <a:t>fizz</a:t>
            </a:r>
            <a:r>
              <a:rPr lang="hu-HU" dirty="0"/>
              <a:t> </a:t>
            </a:r>
            <a:r>
              <a:rPr lang="hu-HU" dirty="0" err="1"/>
              <a:t>buzz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7BD71-21CF-47AA-A144-62332414E2C8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315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3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3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3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5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0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9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9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245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7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8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466F-ECC9-47EE-A6F2-11E22FE4FB95}" type="datetimeFigureOut">
              <a:rPr lang="hu-HU" smtClean="0"/>
              <a:t>2019. 06. 28.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51B24F0-9F0E-42C9-83AD-F1F6897902A5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4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1BE795-6D9A-4BF9-8DB3-83BEE2006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8000" dirty="0" err="1"/>
              <a:t>Hmmm</a:t>
            </a:r>
            <a:r>
              <a:rPr lang="hu-HU" sz="8000" dirty="0"/>
              <a:t>..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0F1CE9-3CB3-4C0A-9E53-3908F7998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aka</a:t>
            </a:r>
            <a:r>
              <a:rPr lang="hu-HU" sz="2400" dirty="0"/>
              <a:t>. </a:t>
            </a:r>
            <a:r>
              <a:rPr lang="hu-HU" sz="2400" dirty="0" err="1"/>
              <a:t>Agi</a:t>
            </a:r>
            <a:r>
              <a:rPr lang="hu-HU" sz="2400" dirty="0"/>
              <a:t> </a:t>
            </a:r>
            <a:r>
              <a:rPr lang="hu-HU" sz="2400" dirty="0" err="1"/>
              <a:t>Ronay’s</a:t>
            </a:r>
            <a:r>
              <a:rPr lang="hu-HU" sz="2400" dirty="0"/>
              <a:t> </a:t>
            </a:r>
            <a:r>
              <a:rPr lang="hu-HU" sz="2400" dirty="0" err="1"/>
              <a:t>First</a:t>
            </a:r>
            <a:r>
              <a:rPr lang="hu-HU" sz="2400" dirty="0"/>
              <a:t> </a:t>
            </a:r>
            <a:r>
              <a:rPr lang="hu-HU" sz="2400" dirty="0" err="1"/>
              <a:t>Demo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93374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6AC0D4-33D5-4175-BB6E-7F4CE99C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I </a:t>
            </a:r>
            <a:r>
              <a:rPr lang="hu-HU" dirty="0" err="1"/>
              <a:t>talk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A84823-2627-4E8B-BF51-F2DD47978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3200" dirty="0" err="1"/>
              <a:t>Why</a:t>
            </a:r>
            <a:r>
              <a:rPr lang="hu-HU" sz="3200" dirty="0"/>
              <a:t> I am here</a:t>
            </a:r>
          </a:p>
          <a:p>
            <a:r>
              <a:rPr lang="hu-HU" sz="3200" dirty="0"/>
              <a:t>„Background”</a:t>
            </a:r>
          </a:p>
          <a:p>
            <a:r>
              <a:rPr lang="hu-HU" sz="3200" dirty="0" err="1"/>
              <a:t>What</a:t>
            </a:r>
            <a:r>
              <a:rPr lang="hu-HU" sz="3200" dirty="0"/>
              <a:t> I </a:t>
            </a:r>
            <a:r>
              <a:rPr lang="hu-HU" sz="3200" dirty="0" err="1"/>
              <a:t>learned</a:t>
            </a:r>
            <a:endParaRPr lang="hu-HU" sz="3200" dirty="0"/>
          </a:p>
          <a:p>
            <a:r>
              <a:rPr lang="hu-HU" sz="3200" dirty="0" err="1"/>
              <a:t>Challenges</a:t>
            </a:r>
            <a:endParaRPr lang="hu-HU" sz="3200" dirty="0"/>
          </a:p>
          <a:p>
            <a:r>
              <a:rPr lang="hu-HU" sz="3200" dirty="0" err="1"/>
              <a:t>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102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F83A9E-4128-4B74-B8D0-688234D8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/>
              <a:t>Why</a:t>
            </a:r>
            <a:r>
              <a:rPr lang="hu-HU" sz="4000" dirty="0"/>
              <a:t> am I here?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C9AE95-17BC-4286-B247-CD22F18F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Employment</a:t>
            </a:r>
            <a:r>
              <a:rPr lang="hu-HU" sz="3200" dirty="0"/>
              <a:t> </a:t>
            </a:r>
            <a:r>
              <a:rPr lang="hu-HU" sz="3200" dirty="0" err="1"/>
              <a:t>trends</a:t>
            </a:r>
            <a:endParaRPr lang="hu-HU" sz="3200" dirty="0"/>
          </a:p>
          <a:p>
            <a:r>
              <a:rPr lang="hu-HU" sz="3200" dirty="0"/>
              <a:t>ADS!!!!44!!</a:t>
            </a:r>
          </a:p>
          <a:p>
            <a:endParaRPr lang="hu-HU" sz="3200" dirty="0"/>
          </a:p>
          <a:p>
            <a:endParaRPr lang="hu-HU" sz="3200" dirty="0"/>
          </a:p>
        </p:txBody>
      </p:sp>
      <p:pic>
        <p:nvPicPr>
          <p:cNvPr id="4098" name="Picture 2" descr="KÃ©ptalÃ¡lat a kÃ¶vetkezÅre: âads everywhereâ">
            <a:extLst>
              <a:ext uri="{FF2B5EF4-FFF2-40B4-BE49-F238E27FC236}">
                <a16:creationId xmlns:a16="http://schemas.microsoft.com/office/drawing/2014/main" id="{B8A8FC17-79F1-4C2F-A6FB-3301EA3F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350" y="2705254"/>
            <a:ext cx="53816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5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F83A9E-4128-4B74-B8D0-688234D8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„„Background””</a:t>
            </a:r>
          </a:p>
        </p:txBody>
      </p:sp>
      <p:pic>
        <p:nvPicPr>
          <p:cNvPr id="1030" name="Picture 6" descr="KÃ©ptalÃ¡lat a kÃ¶vetkezÅre: âpython logo pngâ">
            <a:extLst>
              <a:ext uri="{FF2B5EF4-FFF2-40B4-BE49-F238E27FC236}">
                <a16:creationId xmlns:a16="http://schemas.microsoft.com/office/drawing/2014/main" id="{0B9315D7-D35A-435A-A21D-CD660509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6" y="2453481"/>
            <a:ext cx="361406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.flaticon.com/icons/png/512/29/29515.png">
            <a:extLst>
              <a:ext uri="{FF2B5EF4-FFF2-40B4-BE49-F238E27FC236}">
                <a16:creationId xmlns:a16="http://schemas.microsoft.com/office/drawing/2014/main" id="{39A3D27E-3652-4079-A8B1-6503D1CD2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45348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F83A9E-4128-4B74-B8D0-688234D8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hu-HU" dirty="0"/>
              <a:t> I </a:t>
            </a:r>
            <a:r>
              <a:rPr lang="hu-HU" dirty="0" err="1"/>
              <a:t>learned</a:t>
            </a:r>
            <a:r>
              <a:rPr lang="hu-HU" dirty="0"/>
              <a:t>: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953B563-2AB4-4427-BD5A-8E7F485F4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862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hu-HU" sz="3200" dirty="0"/>
          </a:p>
          <a:p>
            <a:r>
              <a:rPr lang="hu-HU" sz="3200" dirty="0" err="1"/>
              <a:t>Everything</a:t>
            </a:r>
            <a:endParaRPr lang="hu-HU" sz="3200" dirty="0"/>
          </a:p>
          <a:p>
            <a:r>
              <a:rPr lang="hu-HU" sz="3200" dirty="0"/>
              <a:t>HTML &amp; CSS</a:t>
            </a:r>
          </a:p>
          <a:p>
            <a:r>
              <a:rPr lang="hu-HU" sz="3200" dirty="0"/>
              <a:t>GIT &amp; VSC</a:t>
            </a:r>
          </a:p>
          <a:p>
            <a:endParaRPr lang="hu-HU" sz="3200" dirty="0"/>
          </a:p>
        </p:txBody>
      </p:sp>
      <p:pic>
        <p:nvPicPr>
          <p:cNvPr id="2054" name="Picture 6" descr="KÃ©ptalÃ¡lat a kÃ¶vetkezÅre: âkeanu reeves wow gifâ">
            <a:extLst>
              <a:ext uri="{FF2B5EF4-FFF2-40B4-BE49-F238E27FC236}">
                <a16:creationId xmlns:a16="http://schemas.microsoft.com/office/drawing/2014/main" id="{4420B56E-ABC2-433C-BF79-4EA1E47FD4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518" y="3172324"/>
            <a:ext cx="3941768" cy="237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F83A9E-4128-4B74-B8D0-688234D8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challenges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953B563-2AB4-4427-BD5A-8E7F485F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(</a:t>
            </a:r>
            <a:r>
              <a:rPr lang="hu-HU" sz="3200" dirty="0" err="1"/>
              <a:t>Waking</a:t>
            </a:r>
            <a:r>
              <a:rPr lang="hu-HU" sz="3200" dirty="0"/>
              <a:t> </a:t>
            </a:r>
            <a:r>
              <a:rPr lang="hu-HU" sz="3200" dirty="0" err="1"/>
              <a:t>up</a:t>
            </a:r>
            <a:r>
              <a:rPr lang="hu-HU" sz="3200" dirty="0"/>
              <a:t> 5 </a:t>
            </a:r>
            <a:r>
              <a:rPr lang="hu-HU" sz="3200" dirty="0" err="1"/>
              <a:t>times</a:t>
            </a:r>
            <a:r>
              <a:rPr lang="hu-HU" sz="3200" dirty="0"/>
              <a:t> a </a:t>
            </a:r>
            <a:r>
              <a:rPr lang="hu-HU" sz="3200" dirty="0" err="1"/>
              <a:t>week</a:t>
            </a:r>
            <a:r>
              <a:rPr lang="hu-HU" sz="3200" dirty="0"/>
              <a:t>)</a:t>
            </a:r>
          </a:p>
          <a:p>
            <a:r>
              <a:rPr lang="hu-HU" sz="3200" dirty="0"/>
              <a:t>{ }</a:t>
            </a:r>
          </a:p>
          <a:p>
            <a:r>
              <a:rPr lang="hu-HU" sz="3200" dirty="0"/>
              <a:t>VSC </a:t>
            </a:r>
            <a:r>
              <a:rPr lang="hu-HU" sz="3200" dirty="0" err="1"/>
              <a:t>errors</a:t>
            </a:r>
            <a:endParaRPr lang="hu-HU" sz="3200" dirty="0"/>
          </a:p>
          <a:p>
            <a:r>
              <a:rPr lang="hu-HU" sz="3200" dirty="0" err="1"/>
              <a:t>Thinking</a:t>
            </a:r>
            <a:r>
              <a:rPr lang="hu-HU" sz="3200" dirty="0"/>
              <a:t> </a:t>
            </a:r>
            <a:r>
              <a:rPr lang="hu-HU" sz="3200" dirty="0" err="1"/>
              <a:t>before</a:t>
            </a:r>
            <a:r>
              <a:rPr lang="hu-HU" sz="3200" dirty="0"/>
              <a:t> </a:t>
            </a:r>
            <a:r>
              <a:rPr lang="hu-HU" sz="3200" dirty="0" err="1"/>
              <a:t>acting</a:t>
            </a:r>
            <a:r>
              <a:rPr lang="hu-HU" sz="3200" dirty="0"/>
              <a:t> (and </a:t>
            </a:r>
            <a:r>
              <a:rPr lang="hu-HU" sz="3200" dirty="0" err="1"/>
              <a:t>trying</a:t>
            </a:r>
            <a:r>
              <a:rPr lang="hu-HU" sz="3200" dirty="0"/>
              <a:t> </a:t>
            </a:r>
            <a:r>
              <a:rPr lang="hu-HU" sz="3200" dirty="0" err="1"/>
              <a:t>aimlessly</a:t>
            </a:r>
            <a:r>
              <a:rPr lang="hu-HU" sz="3200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83934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F83A9E-4128-4B74-B8D0-688234D8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Example</a:t>
            </a:r>
            <a:r>
              <a:rPr lang="hu-HU" dirty="0"/>
              <a:t> of </a:t>
            </a:r>
            <a:r>
              <a:rPr lang="hu-HU" dirty="0" err="1"/>
              <a:t>enlightenment</a:t>
            </a:r>
            <a:endParaRPr lang="hu-HU" dirty="0"/>
          </a:p>
        </p:txBody>
      </p:sp>
      <p:pic>
        <p:nvPicPr>
          <p:cNvPr id="6" name="Picture 2" descr="KÃ©ptalÃ¡lat a kÃ¶vetkezÅre: âmind blown gifâ">
            <a:extLst>
              <a:ext uri="{FF2B5EF4-FFF2-40B4-BE49-F238E27FC236}">
                <a16:creationId xmlns:a16="http://schemas.microsoft.com/office/drawing/2014/main" id="{C5A0972A-9753-4E50-9A7A-4B0537C27E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598" y="320155"/>
            <a:ext cx="2143281" cy="142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D3EC8B85-0299-4C72-9229-8AC2497C7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8" y="2539889"/>
            <a:ext cx="10883542" cy="346732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3675CAD-22FD-4CE2-8FA4-7B23A2589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58" y="1957675"/>
            <a:ext cx="7549792" cy="4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9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4FAFE3-B2F0-4358-8D68-F00F90D6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006" y="2766218"/>
            <a:ext cx="7519988" cy="1325563"/>
          </a:xfrm>
        </p:spPr>
        <p:txBody>
          <a:bodyPr/>
          <a:lstStyle/>
          <a:p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354820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74</TotalTime>
  <Words>123</Words>
  <Application>Microsoft Office PowerPoint</Application>
  <PresentationFormat>Szélesvásznú</PresentationFormat>
  <Paragraphs>32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Galéria</vt:lpstr>
      <vt:lpstr>Hmmm..</vt:lpstr>
      <vt:lpstr>What will I talk about?</vt:lpstr>
      <vt:lpstr>Why am I here?</vt:lpstr>
      <vt:lpstr>„„Background””</vt:lpstr>
      <vt:lpstr>What I learned:</vt:lpstr>
      <vt:lpstr>The first challenges</vt:lpstr>
      <vt:lpstr>Example of enlightenment</vt:lpstr>
      <vt:lpstr>Thank you for your attention!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Ági</dc:creator>
  <cp:lastModifiedBy>Ági</cp:lastModifiedBy>
  <cp:revision>36</cp:revision>
  <dcterms:created xsi:type="dcterms:W3CDTF">2019-06-28T11:33:53Z</dcterms:created>
  <dcterms:modified xsi:type="dcterms:W3CDTF">2019-06-28T12:52:42Z</dcterms:modified>
</cp:coreProperties>
</file>